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322" r:id="rId3"/>
    <p:sldId id="326" r:id="rId4"/>
    <p:sldId id="320" r:id="rId5"/>
    <p:sldId id="371" r:id="rId6"/>
    <p:sldId id="380" r:id="rId7"/>
    <p:sldId id="381" r:id="rId8"/>
    <p:sldId id="377" r:id="rId9"/>
    <p:sldId id="378" r:id="rId10"/>
    <p:sldId id="369" r:id="rId11"/>
    <p:sldId id="352" r:id="rId12"/>
    <p:sldId id="336" r:id="rId13"/>
    <p:sldId id="373" r:id="rId14"/>
    <p:sldId id="339" r:id="rId15"/>
    <p:sldId id="370" r:id="rId16"/>
    <p:sldId id="358" r:id="rId17"/>
    <p:sldId id="379" r:id="rId18"/>
    <p:sldId id="287" r:id="rId19"/>
    <p:sldId id="362" r:id="rId20"/>
    <p:sldId id="364" r:id="rId21"/>
    <p:sldId id="294" r:id="rId2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 autoAdjust="0"/>
    <p:restoredTop sz="95748" autoAdjust="0"/>
  </p:normalViewPr>
  <p:slideViewPr>
    <p:cSldViewPr>
      <p:cViewPr varScale="1">
        <p:scale>
          <a:sx n="105" d="100"/>
          <a:sy n="105" d="100"/>
        </p:scale>
        <p:origin x="15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2021. 7. 19.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4AFEE-F8FA-4A84-B90F-199B6B7F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7" y="1498128"/>
            <a:ext cx="6632946" cy="45307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F98D0-C1C0-AE4E-81AF-349795344D3E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2DEA2-4A9C-4BF4-8B59-596A611F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9930"/>
            <a:ext cx="7162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074E-A528-43A8-9A31-A7D81F91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7" y="1354280"/>
            <a:ext cx="3819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90734" y="3420270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452935" y="3653282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641696" y="5097983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641696" y="2348549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58419" y="2418247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94419" y="365004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96736" y="3002917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96736" y="4471243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350475" y="4059021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863125" y="4098670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78043" y="2389863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212" y="3396093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79483" y="1499178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DF5A3B-E988-E34C-91AD-691567ED060C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CA340-02CB-4856-A511-8C7446D36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2" t="32555" r="19288" b="7839"/>
          <a:stretch/>
        </p:blipFill>
        <p:spPr>
          <a:xfrm>
            <a:off x="1261961" y="1628800"/>
            <a:ext cx="6620077" cy="4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398992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ko-KR" altLang="en-US" sz="1400" dirty="0"/>
              <a:t> 바코드번호를 기본키로 가진 상품테이블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3629663"/>
            <a:ext cx="5090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 </a:t>
            </a:r>
            <a:r>
              <a:rPr lang="ko-KR" altLang="en-US" sz="1400" dirty="0"/>
              <a:t>리뷰를 등록한 </a:t>
            </a:r>
            <a:r>
              <a:rPr lang="ko-KR" altLang="en-US" sz="1400" dirty="0" err="1"/>
              <a:t>유저아이디와</a:t>
            </a:r>
            <a:r>
              <a:rPr lang="ko-KR" altLang="en-US" sz="1400" dirty="0"/>
              <a:t> 등록한 날짜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product</a:t>
            </a:r>
            <a:r>
              <a:rPr lang="ko-KR" altLang="en-US" sz="1400" dirty="0"/>
              <a:t>의 기본키를 외래키로 가져온</a:t>
            </a:r>
            <a:r>
              <a:rPr lang="en-US" altLang="ko-KR" sz="1400" dirty="0"/>
              <a:t> </a:t>
            </a:r>
            <a:r>
              <a:rPr lang="ko-KR" altLang="en-US" sz="1400" dirty="0"/>
              <a:t>바코드 번호를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슈퍼키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가진 리뷰테이블</a:t>
            </a:r>
            <a:endParaRPr lang="ko-KR" altLang="en-US" sz="14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1C0BF3D-06F2-4E7B-AEF4-E7046E04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98" y="4693870"/>
            <a:ext cx="6532294" cy="133784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1F464C9-B74F-48A7-90F2-060AC66E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47" y="2013693"/>
            <a:ext cx="6243766" cy="12345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08524-8E42-5246-9A53-198FDF7FC0D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86CC9-7143-466F-80BA-40127741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71096"/>
            <a:ext cx="3103478" cy="309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A4639-C77C-4AA5-A4DB-D80C410F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1" t="3854" r="3539" b="8012"/>
          <a:stretch/>
        </p:blipFill>
        <p:spPr>
          <a:xfrm>
            <a:off x="4276860" y="946296"/>
            <a:ext cx="3967239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2E079-68EC-42F1-90D8-E4E35B141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765" r="3955" b="8101"/>
          <a:stretch/>
        </p:blipFill>
        <p:spPr>
          <a:xfrm>
            <a:off x="4280804" y="3908271"/>
            <a:ext cx="3963604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14B0-152B-47F8-8B7C-EA6C512E60FC}"/>
              </a:ext>
            </a:extLst>
          </p:cNvPr>
          <p:cNvSpPr txBox="1"/>
          <p:nvPr/>
        </p:nvSpPr>
        <p:spPr>
          <a:xfrm>
            <a:off x="899592" y="1539811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바코드번호 추출 코드 중 일부 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5EB51-2EB0-41F2-89D8-621360979812}"/>
              </a:ext>
            </a:extLst>
          </p:cNvPr>
          <p:cNvSpPr txBox="1"/>
          <p:nvPr/>
        </p:nvSpPr>
        <p:spPr>
          <a:xfrm>
            <a:off x="1187624" y="538363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WiFi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제어 코드 중 일부 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FECE-0091-4255-A996-993F69920F1E}"/>
              </a:ext>
            </a:extLst>
          </p:cNvPr>
          <p:cNvSpPr txBox="1"/>
          <p:nvPr/>
        </p:nvSpPr>
        <p:spPr>
          <a:xfrm>
            <a:off x="1187624" y="590760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코드 중 일부 ▶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BA614-2D27-40F0-9EB8-7B09B890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" y="2024844"/>
            <a:ext cx="3940623" cy="280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9CDDC-B21C-4560-B6F8-68993456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94" y="2024844"/>
            <a:ext cx="3940623" cy="2808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4FE50-5BE8-409B-8CBF-EA148C91527F}"/>
              </a:ext>
            </a:extLst>
          </p:cNvPr>
          <p:cNvSpPr txBox="1"/>
          <p:nvPr/>
        </p:nvSpPr>
        <p:spPr>
          <a:xfrm>
            <a:off x="960780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상품정보 코드 중 일부 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3EF5B-BD92-4788-B97A-62E926F9CDB4}"/>
              </a:ext>
            </a:extLst>
          </p:cNvPr>
          <p:cNvSpPr txBox="1"/>
          <p:nvPr/>
        </p:nvSpPr>
        <p:spPr>
          <a:xfrm>
            <a:off x="5108424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상품리뷰 코드 중 일부 ▲</a:t>
            </a:r>
          </a:p>
        </p:txBody>
      </p:sp>
    </p:spTree>
    <p:extLst>
      <p:ext uri="{BB962C8B-B14F-4D97-AF65-F5344CB8AC3E}">
        <p14:creationId xmlns:p14="http://schemas.microsoft.com/office/powerpoint/2010/main" val="276494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5187C-0EE5-44D6-9504-CEC66D16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916832"/>
            <a:ext cx="6516216" cy="3665372"/>
          </a:xfrm>
          <a:prstGeom prst="rect">
            <a:avLst/>
          </a:prstGeom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65D45321-E7F8-4306-BB9C-B1AE0F11AC96}"/>
              </a:ext>
            </a:extLst>
          </p:cNvPr>
          <p:cNvSpPr/>
          <p:nvPr/>
        </p:nvSpPr>
        <p:spPr>
          <a:xfrm>
            <a:off x="424356" y="2040801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140460"/>
              <a:gd name="adj6" fmla="val 176629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/>
              <a:t>안경</a:t>
            </a:r>
            <a:endParaRPr kumimoji="1" lang="ko-KR" altLang="en-US" b="1" dirty="0"/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3839E014-B6DA-4BF7-AB9F-FABEF8960D07}"/>
              </a:ext>
            </a:extLst>
          </p:cNvPr>
          <p:cNvSpPr/>
          <p:nvPr/>
        </p:nvSpPr>
        <p:spPr>
          <a:xfrm>
            <a:off x="374450" y="5346134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267294"/>
              <a:gd name="adj6" fmla="val 13617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</a:t>
            </a:r>
            <a:endParaRPr kumimoji="1" lang="ko-KR" altLang="en-US" b="1" dirty="0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45046E5-2933-434C-9F85-569FCFC4FB3D}"/>
              </a:ext>
            </a:extLst>
          </p:cNvPr>
          <p:cNvSpPr/>
          <p:nvPr/>
        </p:nvSpPr>
        <p:spPr>
          <a:xfrm>
            <a:off x="427829" y="336841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01232"/>
              <a:gd name="adj6" fmla="val 10273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Camera</a:t>
            </a:r>
            <a:endParaRPr kumimoji="1" lang="ko-KR" altLang="en-US" b="1" dirty="0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3D006086-DFF6-4EC8-9D99-EB0C7463860E}"/>
              </a:ext>
            </a:extLst>
          </p:cNvPr>
          <p:cNvSpPr/>
          <p:nvPr/>
        </p:nvSpPr>
        <p:spPr>
          <a:xfrm>
            <a:off x="3042766" y="5706173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76996"/>
              <a:gd name="adj6" fmla="val 110288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IPEX</a:t>
            </a:r>
            <a:r>
              <a:rPr kumimoji="1" lang="ko-KR" altLang="en-US" b="1" dirty="0"/>
              <a:t> 안테나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99E6842-D142-4A24-9C41-6B3FA0C5E090}"/>
              </a:ext>
            </a:extLst>
          </p:cNvPr>
          <p:cNvSpPr/>
          <p:nvPr/>
        </p:nvSpPr>
        <p:spPr>
          <a:xfrm>
            <a:off x="5940152" y="5706173"/>
            <a:ext cx="1555356" cy="360039"/>
          </a:xfrm>
          <a:prstGeom prst="borderCallout2">
            <a:avLst>
              <a:gd name="adj1" fmla="val 21080"/>
              <a:gd name="adj2" fmla="val -5097"/>
              <a:gd name="adj3" fmla="val -20861"/>
              <a:gd name="adj4" fmla="val -13430"/>
              <a:gd name="adj5" fmla="val -472336"/>
              <a:gd name="adj6" fmla="val 2722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6V </a:t>
            </a:r>
            <a:r>
              <a:rPr kumimoji="1" lang="ko-KR" altLang="en-US" b="1" dirty="0"/>
              <a:t>전지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1AAD3FA9-D9A3-4C12-B02C-9279E0444F57}"/>
              </a:ext>
            </a:extLst>
          </p:cNvPr>
          <p:cNvSpPr/>
          <p:nvPr/>
        </p:nvSpPr>
        <p:spPr>
          <a:xfrm>
            <a:off x="4405713" y="1340769"/>
            <a:ext cx="1555356" cy="360039"/>
          </a:xfrm>
          <a:prstGeom prst="borderCallout2">
            <a:avLst>
              <a:gd name="adj1" fmla="val 56030"/>
              <a:gd name="adj2" fmla="val 104932"/>
              <a:gd name="adj3" fmla="val 56029"/>
              <a:gd name="adj4" fmla="val 117635"/>
              <a:gd name="adj5" fmla="val 455014"/>
              <a:gd name="adj6" fmla="val 17555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USB </a:t>
            </a:r>
            <a:r>
              <a:rPr kumimoji="1" lang="ko-KR" altLang="en-US" b="1" dirty="0" err="1"/>
              <a:t>업로더</a:t>
            </a:r>
            <a:endParaRPr kumimoji="1"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04F8EA-4201-A34B-A5CF-2B046F39FBB7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21E6F47-3CA9-4348-A686-9B000AC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545514"/>
              </p:ext>
            </p:extLst>
          </p:nvPr>
        </p:nvGraphicFramePr>
        <p:xfrm>
          <a:off x="476826" y="1657868"/>
          <a:ext cx="8190348" cy="4267637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63500" dir="2700000" algn="t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477589">
                  <a:extLst>
                    <a:ext uri="{9D8B030D-6E8A-4147-A177-3AD203B41FA5}">
                      <a16:colId xmlns:a16="http://schemas.microsoft.com/office/drawing/2014/main" val="40537933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8923628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36255411"/>
                    </a:ext>
                  </a:extLst>
                </a:gridCol>
                <a:gridCol w="4112359">
                  <a:extLst>
                    <a:ext uri="{9D8B030D-6E8A-4147-A177-3AD203B41FA5}">
                      <a16:colId xmlns:a16="http://schemas.microsoft.com/office/drawing/2014/main" val="871047891"/>
                    </a:ext>
                  </a:extLst>
                </a:gridCol>
              </a:tblGrid>
              <a:tr h="284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요구사항명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기능명</a:t>
                      </a:r>
                      <a:endParaRPr lang="ko-KR" altLang="en-US" sz="9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세부사항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26234"/>
                  </a:ext>
                </a:extLst>
              </a:tr>
              <a:tr h="284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HW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(ESP32)</a:t>
                      </a:r>
                      <a:endParaRPr lang="ko-KR" altLang="en-US" sz="7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바코드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네트워크 접속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위한 네트워크 접속용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manager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AP mode </a:t>
                      </a:r>
                      <a:r>
                        <a:rPr lang="ko-KR" altLang="en-US" sz="800" dirty="0"/>
                        <a:t>사용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00524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영상 스트리밍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안경에서 촬영되는 정보를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통해 전송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5593"/>
                  </a:ext>
                </a:extLst>
              </a:tr>
              <a:tr h="284509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SW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(App)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바코드 번호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Pyzbar</a:t>
                      </a:r>
                      <a:r>
                        <a:rPr lang="ko-KR" altLang="en-US" sz="800" dirty="0"/>
                        <a:t>를 통해 소스 영상 내 바코드를 번호 값으로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67430"/>
                  </a:ext>
                </a:extLst>
              </a:tr>
              <a:tr h="284510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추출된 바코드 번호를 통해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대한상공회의소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자료를 활용해 상품명으로 대치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9548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SW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쿠팡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SSG,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롯데몰</a:t>
                      </a:r>
                      <a:r>
                        <a:rPr lang="ko-KR" altLang="en-US" sz="800" dirty="0"/>
                        <a:t> 등 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1977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검색되는 상품명을 통해 이전에 검색된 리뷰 외 새로운 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45895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결과로 키워드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이후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위해 </a:t>
                      </a:r>
                      <a:r>
                        <a:rPr lang="ko-KR" altLang="en-US" sz="800" dirty="0" err="1"/>
                        <a:t>크롤링을</a:t>
                      </a:r>
                      <a:r>
                        <a:rPr lang="ko-KR" altLang="en-US" sz="800" dirty="0"/>
                        <a:t> 통해 자주 사용된 키워드를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2863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정보 접근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상품 리뷰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앱에서 빠른 결과값을 가져오기 위해 이전에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저장된 기록을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73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</a:t>
                      </a:r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 저장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기존에 없던 내용을 새로 크롤링한 정보는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추가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434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모바일 앱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정보 화면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검색된 정보를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통해 앱 화면에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13062"/>
                  </a:ext>
                </a:extLst>
              </a:tr>
              <a:tr h="28451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정보 및 사진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상품에 대한 더 자세한 정보와 사진 등을 확인하기 위해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47929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전체 열람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크롤링된</a:t>
                      </a:r>
                      <a:r>
                        <a:rPr lang="ko-KR" altLang="en-US" sz="800" dirty="0"/>
                        <a:t> 리뷰들을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사용자 직접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상품명을 직접 검색해서 상품 정보 및 리뷰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4299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바코드 앱 내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 내 카메라 뿐만 아니라 스마트폰 앱 카메라를 활용해서 바코드 인식 가능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3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9FB9C5-2A17-9F46-9276-0F21F74828C5}"/>
              </a:ext>
            </a:extLst>
          </p:cNvPr>
          <p:cNvSpPr/>
          <p:nvPr/>
        </p:nvSpPr>
        <p:spPr>
          <a:xfrm>
            <a:off x="450912" y="3821718"/>
            <a:ext cx="8242540" cy="255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88CEA5-A71B-974D-8CC4-F065C7FC3B48}"/>
              </a:ext>
            </a:extLst>
          </p:cNvPr>
          <p:cNvSpPr/>
          <p:nvPr/>
        </p:nvSpPr>
        <p:spPr>
          <a:xfrm>
            <a:off x="433916" y="1347548"/>
            <a:ext cx="8242540" cy="2323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372872"/>
            <a:ext cx="7791450" cy="2781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1ABD3F-A846-174E-BC12-02E349F80808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65CAC-D07E-4F0B-A487-81F2DDE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D97AF-6241-7C47-8400-BCAC7F7C019C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57DB7C-150C-194B-A693-DC7D4FA2E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47018"/>
            <a:ext cx="5544616" cy="4573841"/>
          </a:xfrm>
          <a:prstGeom prst="rect">
            <a:avLst/>
          </a:prstGeom>
        </p:spPr>
      </p:pic>
      <p:graphicFrame>
        <p:nvGraphicFramePr>
          <p:cNvPr id="80" name="표 78">
            <a:extLst>
              <a:ext uri="{FF2B5EF4-FFF2-40B4-BE49-F238E27FC236}">
                <a16:creationId xmlns:a16="http://schemas.microsoft.com/office/drawing/2014/main" id="{8EED2EB7-EADD-0F4A-90D0-27A0213E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31352"/>
              </p:ext>
            </p:extLst>
          </p:nvPr>
        </p:nvGraphicFramePr>
        <p:xfrm>
          <a:off x="6600683" y="2132856"/>
          <a:ext cx="2075773" cy="308137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4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456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제품명으로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있는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13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카메라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스마트 안경 대신 카메라로 바코드 인식 할 수 있는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음량 조절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음량 조절을 할 수 있는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8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종료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어플리케이션을 종료함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22AA4766-CCA0-304F-8A02-85ED4506C775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18C179AE-7AC7-3744-B212-0087CD88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0" y="1628800"/>
            <a:ext cx="5882765" cy="4628482"/>
          </a:xfrm>
          <a:prstGeom prst="rect">
            <a:avLst/>
          </a:prstGeom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04FB88A-902C-4347-9869-C792CD37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48050"/>
              </p:ext>
            </p:extLst>
          </p:nvPr>
        </p:nvGraphicFramePr>
        <p:xfrm>
          <a:off x="6571985" y="1988840"/>
          <a:ext cx="2104471" cy="33843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8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사진을 안보이게 할 수 있고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다시 보이게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238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25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홈 화면으로 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0F63A5-E16D-564C-B4B3-0148D9804DD6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147">
            <a:extLst>
              <a:ext uri="{FF2B5EF4-FFF2-40B4-BE49-F238E27FC236}">
                <a16:creationId xmlns:a16="http://schemas.microsoft.com/office/drawing/2014/main" id="{55922732-6505-6E41-B20C-C9963A94093B}"/>
              </a:ext>
            </a:extLst>
          </p:cNvPr>
          <p:cNvGrpSpPr/>
          <p:nvPr/>
        </p:nvGrpSpPr>
        <p:grpSpPr>
          <a:xfrm>
            <a:off x="1043608" y="1789835"/>
            <a:ext cx="4639052" cy="4345144"/>
            <a:chOff x="2055495" y="1388110"/>
            <a:chExt cx="3387725" cy="3173095"/>
          </a:xfrm>
        </p:grpSpPr>
        <p:pic>
          <p:nvPicPr>
            <p:cNvPr id="10" name="그림 129" descr="/Users/MS/Library/Group Containers/L48J367XN4.com.infraware.PolarisOffice/EngineTemp/8568/fImage163635343221.png">
              <a:extLst>
                <a:ext uri="{FF2B5EF4-FFF2-40B4-BE49-F238E27FC236}">
                  <a16:creationId xmlns:a16="http://schemas.microsoft.com/office/drawing/2014/main" id="{B9D36D25-84C4-674A-A5F5-589381B43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055" y="1497330"/>
              <a:ext cx="1272540" cy="2693670"/>
            </a:xfrm>
            <a:prstGeom prst="rect">
              <a:avLst/>
            </a:prstGeom>
            <a:noFill/>
          </p:spPr>
        </p:pic>
        <p:sp>
          <p:nvSpPr>
            <p:cNvPr id="11" name="Rounded Rectangle 130">
              <a:extLst>
                <a:ext uri="{FF2B5EF4-FFF2-40B4-BE49-F238E27FC236}">
                  <a16:creationId xmlns:a16="http://schemas.microsoft.com/office/drawing/2014/main" id="{143AFE24-CB93-C24C-A4FB-BAE263405032}"/>
                </a:ext>
              </a:extLst>
            </p:cNvPr>
            <p:cNvSpPr>
              <a:spLocks/>
            </p:cNvSpPr>
            <p:nvPr/>
          </p:nvSpPr>
          <p:spPr>
            <a:xfrm>
              <a:off x="2055495" y="1400810"/>
              <a:ext cx="1342390" cy="284099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2" name="그림 131" descr="/Users/MS/Library/Group Containers/L48J367XN4.com.infraware.PolarisOffice/EngineTemp/8568/fImage80695361174.png">
              <a:extLst>
                <a:ext uri="{FF2B5EF4-FFF2-40B4-BE49-F238E27FC236}">
                  <a16:creationId xmlns:a16="http://schemas.microsoft.com/office/drawing/2014/main" id="{5DF7264D-61DE-D44E-8EA3-DAE3C4C3D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8610" y="1492885"/>
              <a:ext cx="1286510" cy="2722880"/>
            </a:xfrm>
            <a:prstGeom prst="rect">
              <a:avLst/>
            </a:prstGeom>
            <a:noFill/>
          </p:spPr>
        </p:pic>
        <p:sp>
          <p:nvSpPr>
            <p:cNvPr id="13" name="Rounded Rectangle 132">
              <a:extLst>
                <a:ext uri="{FF2B5EF4-FFF2-40B4-BE49-F238E27FC236}">
                  <a16:creationId xmlns:a16="http://schemas.microsoft.com/office/drawing/2014/main" id="{D806E2D7-7ECA-404B-B3CB-02FB997258FC}"/>
                </a:ext>
              </a:extLst>
            </p:cNvPr>
            <p:cNvSpPr>
              <a:spLocks/>
            </p:cNvSpPr>
            <p:nvPr/>
          </p:nvSpPr>
          <p:spPr>
            <a:xfrm>
              <a:off x="4100830" y="1388110"/>
              <a:ext cx="1342390" cy="284099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4" name="Oval 142">
              <a:extLst>
                <a:ext uri="{FF2B5EF4-FFF2-40B4-BE49-F238E27FC236}">
                  <a16:creationId xmlns:a16="http://schemas.microsoft.com/office/drawing/2014/main" id="{D88F7AFD-B2EF-EB41-9165-ABF5344B5C04}"/>
                </a:ext>
              </a:extLst>
            </p:cNvPr>
            <p:cNvSpPr>
              <a:spLocks/>
            </p:cNvSpPr>
            <p:nvPr/>
          </p:nvSpPr>
          <p:spPr>
            <a:xfrm>
              <a:off x="2409190" y="1518920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C29C42B-07D3-5647-9C03-6E1C6CC557D1}"/>
                </a:ext>
              </a:extLst>
            </p:cNvPr>
            <p:cNvSpPr>
              <a:spLocks/>
            </p:cNvSpPr>
            <p:nvPr/>
          </p:nvSpPr>
          <p:spPr>
            <a:xfrm>
              <a:off x="4459605" y="1518920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16" name="Elbow Double Arrow Connector 144">
              <a:extLst>
                <a:ext uri="{FF2B5EF4-FFF2-40B4-BE49-F238E27FC236}">
                  <a16:creationId xmlns:a16="http://schemas.microsoft.com/office/drawing/2014/main" id="{36494971-68F9-C249-8D84-31E5DD14A209}"/>
                </a:ext>
              </a:extLst>
            </p:cNvPr>
            <p:cNvCxnSpPr/>
            <p:nvPr/>
          </p:nvCxnSpPr>
          <p:spPr>
            <a:xfrm>
              <a:off x="3261995" y="2315210"/>
              <a:ext cx="814705" cy="483235"/>
            </a:xfrm>
            <a:prstGeom prst="bentConnector3">
              <a:avLst>
                <a:gd name="adj1" fmla="val 50000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45">
              <a:extLst>
                <a:ext uri="{FF2B5EF4-FFF2-40B4-BE49-F238E27FC236}">
                  <a16:creationId xmlns:a16="http://schemas.microsoft.com/office/drawing/2014/main" id="{8F51577A-0CD2-0A42-9398-2F226A755A59}"/>
                </a:ext>
              </a:extLst>
            </p:cNvPr>
            <p:cNvSpPr>
              <a:spLocks/>
            </p:cNvSpPr>
            <p:nvPr/>
          </p:nvSpPr>
          <p:spPr>
            <a:xfrm>
              <a:off x="3261360" y="2135505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텍스트 상자 146">
              <a:extLst>
                <a:ext uri="{FF2B5EF4-FFF2-40B4-BE49-F238E27FC236}">
                  <a16:creationId xmlns:a16="http://schemas.microsoft.com/office/drawing/2014/main" id="{F7A8EF31-DCAA-614F-ACBD-22965978035E}"/>
                </a:ext>
              </a:extLst>
            </p:cNvPr>
            <p:cNvSpPr txBox="1">
              <a:spLocks/>
            </p:cNvSpPr>
            <p:nvPr/>
          </p:nvSpPr>
          <p:spPr>
            <a:xfrm>
              <a:off x="3042285" y="4314190"/>
              <a:ext cx="1445260" cy="2470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000">
                  <a:latin typeface="나눔고딕" charset="0"/>
                  <a:ea typeface="나눔고딕" charset="0"/>
                </a:rPr>
                <a:t>&lt;리뷰 상세 화면&gt;</a:t>
              </a:r>
              <a:endParaRPr lang="ko-KR" altLang="en-US" sz="1000">
                <a:latin typeface="나눔고딕" charset="0"/>
                <a:ea typeface="나눔고딕" charset="0"/>
              </a:endParaRPr>
            </a:p>
          </p:txBody>
        </p:sp>
      </p:grp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43DEA28-EF75-A94C-87C6-69551B4E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76352"/>
              </p:ext>
            </p:extLst>
          </p:nvPr>
        </p:nvGraphicFramePr>
        <p:xfrm>
          <a:off x="6480072" y="2976839"/>
          <a:ext cx="2124376" cy="131625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34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뒤로가기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이전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904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해당 리뷰를 자세히 보기 좋은 페이지로 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F43FDC-6A6D-F94D-8D83-51064CA2DB1B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32978"/>
              </p:ext>
            </p:extLst>
          </p:nvPr>
        </p:nvGraphicFramePr>
        <p:xfrm>
          <a:off x="4993308" y="1635479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5999"/>
              </p:ext>
            </p:extLst>
          </p:nvPr>
        </p:nvGraphicFramePr>
        <p:xfrm>
          <a:off x="4993308" y="4280362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FA94DE1-F60D-4A4C-A0A8-FDE2D2DE262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B1EE0-72CB-8341-9D35-5C5B040654BA}"/>
              </a:ext>
            </a:extLst>
          </p:cNvPr>
          <p:cNvSpPr/>
          <p:nvPr/>
        </p:nvSpPr>
        <p:spPr>
          <a:xfrm>
            <a:off x="424356" y="1550988"/>
            <a:ext cx="2059412" cy="44455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010EA-DEF3-B94D-86AD-C663B06F06F1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75" descr="/Users/MS/Library/Group Containers/L48J367XN4.com.infraware.PolarisOffice/EngineTemp/5191/fImage1400822113083.jpeg">
            <a:extLst>
              <a:ext uri="{FF2B5EF4-FFF2-40B4-BE49-F238E27FC236}">
                <a16:creationId xmlns:a16="http://schemas.microsoft.com/office/drawing/2014/main" id="{8CC66460-C24D-4E94-B267-D2181CE4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74" y="1615084"/>
            <a:ext cx="5896922" cy="4272705"/>
          </a:xfrm>
          <a:prstGeom prst="rect">
            <a:avLst/>
          </a:prstGeom>
          <a:noFill/>
        </p:spPr>
      </p:pic>
      <p:grpSp>
        <p:nvGrpSpPr>
          <p:cNvPr id="12" name="그룹 35">
            <a:extLst>
              <a:ext uri="{FF2B5EF4-FFF2-40B4-BE49-F238E27FC236}">
                <a16:creationId xmlns:a16="http://schemas.microsoft.com/office/drawing/2014/main" id="{9888F3DB-710F-4B28-90A6-02AE59B524D9}"/>
              </a:ext>
            </a:extLst>
          </p:cNvPr>
          <p:cNvGrpSpPr/>
          <p:nvPr/>
        </p:nvGrpSpPr>
        <p:grpSpPr>
          <a:xfrm>
            <a:off x="1048565" y="1817440"/>
            <a:ext cx="838835" cy="1522730"/>
            <a:chOff x="1398905" y="940435"/>
            <a:chExt cx="838835" cy="1522730"/>
          </a:xfrm>
        </p:grpSpPr>
        <p:sp>
          <p:nvSpPr>
            <p:cNvPr id="13" name="Rounded Rectangle 1">
              <a:extLst>
                <a:ext uri="{FF2B5EF4-FFF2-40B4-BE49-F238E27FC236}">
                  <a16:creationId xmlns:a16="http://schemas.microsoft.com/office/drawing/2014/main" id="{08CE528D-C816-4EE7-A3B6-6E332DAA8E0C}"/>
                </a:ext>
              </a:extLst>
            </p:cNvPr>
            <p:cNvSpPr>
              <a:spLocks/>
            </p:cNvSpPr>
            <p:nvPr/>
          </p:nvSpPr>
          <p:spPr>
            <a:xfrm>
              <a:off x="1398905" y="940435"/>
              <a:ext cx="838835" cy="152273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4" name="그림 4" descr="/Users/MS/Library/Group Containers/L48J367XN4.com.infraware.PolarisOffice/EngineTemp/5191/fImage366141588840.png">
              <a:extLst>
                <a:ext uri="{FF2B5EF4-FFF2-40B4-BE49-F238E27FC236}">
                  <a16:creationId xmlns:a16="http://schemas.microsoft.com/office/drawing/2014/main" id="{B9B19BAA-CCC8-469B-9248-3B53A3A55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8905" y="1031875"/>
              <a:ext cx="821690" cy="1330960"/>
            </a:xfrm>
            <a:prstGeom prst="rect">
              <a:avLst/>
            </a:prstGeom>
            <a:noFill/>
          </p:spPr>
        </p:pic>
        <p:pic>
          <p:nvPicPr>
            <p:cNvPr id="15" name="그림 5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B207D0C2-601E-4508-998B-941DFFF72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3200" y="2362200"/>
              <a:ext cx="725170" cy="59690"/>
            </a:xfrm>
            <a:prstGeom prst="rect">
              <a:avLst/>
            </a:prstGeom>
            <a:noFill/>
          </p:spPr>
        </p:pic>
        <p:pic>
          <p:nvPicPr>
            <p:cNvPr id="16" name="그림 6" descr="/Users/MS/Library/Group Containers/L48J367XN4.com.infraware.PolarisOffice/EngineTemp/5191/fImage2761604303.png">
              <a:extLst>
                <a:ext uri="{FF2B5EF4-FFF2-40B4-BE49-F238E27FC236}">
                  <a16:creationId xmlns:a16="http://schemas.microsoft.com/office/drawing/2014/main" id="{41EEDF70-436D-44DC-8F5B-62730C68A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5" y="975995"/>
              <a:ext cx="763270" cy="63500"/>
            </a:xfrm>
            <a:prstGeom prst="rect">
              <a:avLst/>
            </a:prstGeom>
            <a:noFill/>
          </p:spPr>
        </p:pic>
        <p:pic>
          <p:nvPicPr>
            <p:cNvPr id="17" name="그림 7" descr="/Users/MS/Library/Group Containers/L48J367XN4.com.infraware.PolarisOffice/EngineTemp/5191/fImage6341613169.png">
              <a:extLst>
                <a:ext uri="{FF2B5EF4-FFF2-40B4-BE49-F238E27FC236}">
                  <a16:creationId xmlns:a16="http://schemas.microsoft.com/office/drawing/2014/main" id="{932EAE5E-AA20-4483-B4FD-170FC7973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0580" y="975360"/>
              <a:ext cx="97790" cy="66040"/>
            </a:xfrm>
            <a:prstGeom prst="rect">
              <a:avLst/>
            </a:prstGeom>
            <a:noFill/>
          </p:spPr>
        </p:pic>
        <p:pic>
          <p:nvPicPr>
            <p:cNvPr id="18" name="그림 8" descr="/Users/MS/Library/Group Containers/L48J367XN4.com.infraware.PolarisOffice/EngineTemp/5191/fImage874061647709.png">
              <a:extLst>
                <a:ext uri="{FF2B5EF4-FFF2-40B4-BE49-F238E27FC236}">
                  <a16:creationId xmlns:a16="http://schemas.microsoft.com/office/drawing/2014/main" id="{9B1FDBCC-7727-47D4-8DD7-4231A520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4785" y="1610360"/>
              <a:ext cx="709930" cy="323850"/>
            </a:xfrm>
            <a:prstGeom prst="rect">
              <a:avLst/>
            </a:prstGeom>
            <a:noFill/>
          </p:spPr>
        </p:pic>
        <p:pic>
          <p:nvPicPr>
            <p:cNvPr id="19" name="그림 9" descr="/Users/MS/Library/Group Containers/L48J367XN4.com.infraware.PolarisOffice/EngineTemp/5191/fImage131771657157.png">
              <a:extLst>
                <a:ext uri="{FF2B5EF4-FFF2-40B4-BE49-F238E27FC236}">
                  <a16:creationId xmlns:a16="http://schemas.microsoft.com/office/drawing/2014/main" id="{A236219D-839E-4B4F-8C76-ED92D9EE1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7960" y="1596390"/>
              <a:ext cx="462280" cy="134620"/>
            </a:xfrm>
            <a:prstGeom prst="rect">
              <a:avLst/>
            </a:prstGeom>
            <a:noFill/>
          </p:spPr>
        </p:pic>
        <p:pic>
          <p:nvPicPr>
            <p:cNvPr id="20" name="그림 10" descr="/Users/MS/Library/Group Containers/L48J367XN4.com.infraware.PolarisOffice/EngineTemp/5191/fImage64221669560.png">
              <a:extLst>
                <a:ext uri="{FF2B5EF4-FFF2-40B4-BE49-F238E27FC236}">
                  <a16:creationId xmlns:a16="http://schemas.microsoft.com/office/drawing/2014/main" id="{554F966F-7D64-49D1-8014-F751DC4A9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980" y="1941195"/>
              <a:ext cx="304800" cy="81280"/>
            </a:xfrm>
            <a:prstGeom prst="rect">
              <a:avLst/>
            </a:prstGeom>
            <a:noFill/>
          </p:spPr>
        </p:pic>
        <p:pic>
          <p:nvPicPr>
            <p:cNvPr id="21" name="그림 11" descr="/Users/MS/Library/Group Containers/L48J367XN4.com.infraware.PolarisOffice/EngineTemp/5191/fImage132446167933.jpeg">
              <a:extLst>
                <a:ext uri="{FF2B5EF4-FFF2-40B4-BE49-F238E27FC236}">
                  <a16:creationId xmlns:a16="http://schemas.microsoft.com/office/drawing/2014/main" id="{AF693CE1-2069-4F60-91F6-B9F61C6E4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6540" y="1144905"/>
              <a:ext cx="533400" cy="219710"/>
            </a:xfrm>
            <a:prstGeom prst="rect">
              <a:avLst/>
            </a:prstGeom>
            <a:noFill/>
          </p:spPr>
        </p:pic>
      </p:grpSp>
      <p:grpSp>
        <p:nvGrpSpPr>
          <p:cNvPr id="22" name="그룹 72">
            <a:extLst>
              <a:ext uri="{FF2B5EF4-FFF2-40B4-BE49-F238E27FC236}">
                <a16:creationId xmlns:a16="http://schemas.microsoft.com/office/drawing/2014/main" id="{2E04E192-95F3-4C2D-95CA-32CB5472AB1E}"/>
              </a:ext>
            </a:extLst>
          </p:cNvPr>
          <p:cNvGrpSpPr/>
          <p:nvPr/>
        </p:nvGrpSpPr>
        <p:grpSpPr>
          <a:xfrm>
            <a:off x="1047930" y="3755460"/>
            <a:ext cx="856615" cy="1838324"/>
            <a:chOff x="1398270" y="2878455"/>
            <a:chExt cx="856615" cy="1838324"/>
          </a:xfrm>
        </p:grpSpPr>
        <p:pic>
          <p:nvPicPr>
            <p:cNvPr id="23" name="그림 61" descr="/Users/MS/Library/Group Containers/L48J367XN4.com.infraware.PolarisOffice/EngineTemp/5191/fImage4728141935.png">
              <a:extLst>
                <a:ext uri="{FF2B5EF4-FFF2-40B4-BE49-F238E27FC236}">
                  <a16:creationId xmlns:a16="http://schemas.microsoft.com/office/drawing/2014/main" id="{1A743445-0D56-4795-8DB4-B4CBE12F2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270" y="2878455"/>
              <a:ext cx="835660" cy="1835150"/>
            </a:xfrm>
            <a:prstGeom prst="rect">
              <a:avLst/>
            </a:prstGeom>
            <a:noFill/>
          </p:spPr>
        </p:pic>
        <p:pic>
          <p:nvPicPr>
            <p:cNvPr id="30" name="그림 46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ADD735D1-165B-435B-90D4-D6BE2CAEC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9540" y="4629150"/>
              <a:ext cx="855345" cy="87630"/>
            </a:xfrm>
            <a:prstGeom prst="rect">
              <a:avLst/>
            </a:prstGeom>
            <a:noFill/>
          </p:spPr>
        </p:pic>
        <p:sp>
          <p:nvSpPr>
            <p:cNvPr id="31" name="Rounded Rectangle 66">
              <a:extLst>
                <a:ext uri="{FF2B5EF4-FFF2-40B4-BE49-F238E27FC236}">
                  <a16:creationId xmlns:a16="http://schemas.microsoft.com/office/drawing/2014/main" id="{F0CD0842-2DBC-4750-98B0-8320F47BB50E}"/>
                </a:ext>
              </a:extLst>
            </p:cNvPr>
            <p:cNvSpPr>
              <a:spLocks/>
            </p:cNvSpPr>
            <p:nvPr/>
          </p:nvSpPr>
          <p:spPr>
            <a:xfrm>
              <a:off x="1503045" y="3575050"/>
              <a:ext cx="632460" cy="146050"/>
            </a:xfrm>
            <a:prstGeom prst="roundRect">
              <a:avLst>
                <a:gd name="adj" fmla="val 49348"/>
              </a:avLst>
            </a:prstGeom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400">
                  <a:ln w="3175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</a:ln>
                  <a:solidFill>
                    <a:schemeClr val="tx1">
                      <a:alpha val="81070"/>
                    </a:schemeClr>
                  </a:solidFill>
                  <a:latin typeface="나눔고딕" charset="0"/>
                  <a:ea typeface="나눔고딕" charset="0"/>
                </a:rPr>
                <a:t>바코드 인식이 실패하였습니다</a:t>
              </a:r>
              <a:endParaRPr lang="ko-KR" altLang="en-US" sz="400">
                <a:ln w="31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alpha val="8107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33" name="텍스트 상자 73">
            <a:extLst>
              <a:ext uri="{FF2B5EF4-FFF2-40B4-BE49-F238E27FC236}">
                <a16:creationId xmlns:a16="http://schemas.microsoft.com/office/drawing/2014/main" id="{7B097241-2074-448E-B297-63131CDBDD65}"/>
              </a:ext>
            </a:extLst>
          </p:cNvPr>
          <p:cNvSpPr txBox="1">
            <a:spLocks/>
          </p:cNvSpPr>
          <p:nvPr/>
        </p:nvSpPr>
        <p:spPr>
          <a:xfrm>
            <a:off x="1004115" y="3369380"/>
            <a:ext cx="120078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성공시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키워드로 이동</a:t>
            </a:r>
            <a:endParaRPr lang="ko-KR" altLang="en-US" sz="800">
              <a:latin typeface="나눔고딕" charset="0"/>
              <a:ea typeface="나눔고딕" charset="0"/>
            </a:endParaRPr>
          </a:p>
        </p:txBody>
      </p:sp>
      <p:sp>
        <p:nvSpPr>
          <p:cNvPr id="34" name="텍스트 상자 74">
            <a:extLst>
              <a:ext uri="{FF2B5EF4-FFF2-40B4-BE49-F238E27FC236}">
                <a16:creationId xmlns:a16="http://schemas.microsoft.com/office/drawing/2014/main" id="{7587F843-13E9-49D6-9535-19160B190908}"/>
              </a:ext>
            </a:extLst>
          </p:cNvPr>
          <p:cNvSpPr txBox="1">
            <a:spLocks/>
          </p:cNvSpPr>
          <p:nvPr/>
        </p:nvSpPr>
        <p:spPr>
          <a:xfrm>
            <a:off x="1096190" y="5640775"/>
            <a:ext cx="1012190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실패시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카메라로 이동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796</Words>
  <Application>Microsoft Macintosh PowerPoint</Application>
  <PresentationFormat>화면 슬라이드 쇼(4:3)</PresentationFormat>
  <Paragraphs>188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110w110@naver.com</cp:lastModifiedBy>
  <cp:revision>285</cp:revision>
  <cp:lastPrinted>2021-07-14T16:16:39Z</cp:lastPrinted>
  <dcterms:created xsi:type="dcterms:W3CDTF">2014-04-16T00:55:54Z</dcterms:created>
  <dcterms:modified xsi:type="dcterms:W3CDTF">2021-07-19T07:15:17Z</dcterms:modified>
</cp:coreProperties>
</file>